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8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ikdemaine.org/papers/JCDCG98/paper.pd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628800"/>
            <a:ext cx="6912768" cy="280831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Открытка к</a:t>
            </a:r>
            <a:br>
              <a:rPr lang="ru-RU" sz="4000" dirty="0" smtClean="0"/>
            </a:br>
            <a:r>
              <a:rPr lang="ru-RU" sz="4000" dirty="0" smtClean="0"/>
              <a:t> 23 февраля</a:t>
            </a:r>
            <a:br>
              <a:rPr lang="ru-RU" sz="4000" dirty="0" smtClean="0"/>
            </a:br>
            <a:r>
              <a:rPr lang="ru-RU" sz="4000" dirty="0" smtClean="0"/>
              <a:t>«С днем защитника Отечества»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4653136"/>
            <a:ext cx="54726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- класс 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воспитателя Назаренко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Л.И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76470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entury Schoolbook" pitchFamily="18" charset="0"/>
              </a:rPr>
              <a:t>Муниципальное бюджетное дошкольное образовательное учреждение детский сад № 8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333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/>
              <a:t>Шаг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322712" cy="398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Нам понадобится: </a:t>
            </a:r>
          </a:p>
          <a:p>
            <a:r>
              <a:rPr lang="ru-RU" sz="1800" dirty="0"/>
              <a:t>Ц</a:t>
            </a:r>
            <a:r>
              <a:rPr lang="ru-RU" sz="1800" dirty="0" smtClean="0"/>
              <a:t>ветной картон</a:t>
            </a:r>
          </a:p>
          <a:p>
            <a:r>
              <a:rPr lang="ru-RU" sz="1800" dirty="0" smtClean="0"/>
              <a:t>Цветная бумага (белая, красная, синяя и желтая)</a:t>
            </a:r>
          </a:p>
          <a:p>
            <a:r>
              <a:rPr lang="ru-RU" sz="1800" dirty="0" smtClean="0"/>
              <a:t>Ножницы</a:t>
            </a:r>
          </a:p>
          <a:p>
            <a:r>
              <a:rPr lang="ru-RU" sz="1800" dirty="0" smtClean="0"/>
              <a:t>Клей карандаш</a:t>
            </a:r>
          </a:p>
          <a:p>
            <a:r>
              <a:rPr lang="ru-RU" sz="1800" dirty="0" smtClean="0"/>
              <a:t>Простой карандаш</a:t>
            </a:r>
          </a:p>
          <a:p>
            <a:r>
              <a:rPr lang="ru-RU" sz="1800" dirty="0" smtClean="0"/>
              <a:t>Шаблон круга (любой круглый предмет)</a:t>
            </a:r>
          </a:p>
          <a:p>
            <a:endParaRPr lang="ru-RU" sz="1800" dirty="0"/>
          </a:p>
        </p:txBody>
      </p:sp>
      <p:pic>
        <p:nvPicPr>
          <p:cNvPr id="1026" name="Picture 2" descr="C:\Users\Дмитрий\Desktop\для презентации\DSCN14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282" y="1628800"/>
            <a:ext cx="4854789" cy="364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773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/>
              <a:t>Шаг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3178696" cy="56166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Цветной картон сложить пополам</a:t>
            </a:r>
          </a:p>
          <a:p>
            <a:r>
              <a:rPr lang="ru-RU" sz="1800" dirty="0" smtClean="0"/>
              <a:t>Приложить шаблон круга на открытку, обвести карандашом и вырезать ножницами</a:t>
            </a:r>
          </a:p>
          <a:p>
            <a:r>
              <a:rPr lang="ru-RU" sz="1800" dirty="0" smtClean="0"/>
              <a:t>Из цветной бумаги вырезать 3 одинаковые  полоски в соответствии с шириной и длиной картона (открытки)</a:t>
            </a:r>
          </a:p>
          <a:p>
            <a:r>
              <a:rPr lang="ru-RU" sz="1800" dirty="0" smtClean="0"/>
              <a:t>Желтую бумагу рвем на мелкие кусочки </a:t>
            </a:r>
          </a:p>
          <a:p>
            <a:r>
              <a:rPr lang="ru-RU" sz="1800" dirty="0" smtClean="0"/>
              <a:t>С красной бумаги вырезаем звезду по схеме </a:t>
            </a:r>
            <a:endParaRPr lang="ru-RU" sz="1800" dirty="0"/>
          </a:p>
        </p:txBody>
      </p:sp>
      <p:pic>
        <p:nvPicPr>
          <p:cNvPr id="2050" name="Picture 2" descr="C:\Users\Дмитрий\Desktop\для презентации\DSCN14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00402"/>
            <a:ext cx="4896544" cy="367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66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Шаг 3 </a:t>
            </a:r>
            <a:br>
              <a:rPr lang="ru-RU" dirty="0" smtClean="0"/>
            </a:br>
            <a:r>
              <a:rPr lang="ru-RU" dirty="0" smtClean="0"/>
              <a:t>Вырезаем звезду по схеме</a:t>
            </a:r>
            <a:endParaRPr lang="ru-RU" dirty="0"/>
          </a:p>
        </p:txBody>
      </p:sp>
      <p:pic>
        <p:nvPicPr>
          <p:cNvPr id="4" name="Объект 3" descr="Рис. 2. Вырезание правильной пятиконечной звезды одним разрезом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064896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5157192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Вырезание </a:t>
            </a:r>
            <a:r>
              <a:rPr lang="ru-RU" dirty="0"/>
              <a:t>правильной пятиконечной звезды одним разрезом. Рисунок из статьи</a:t>
            </a:r>
            <a:r>
              <a:rPr lang="en-US" dirty="0"/>
              <a:t> E. D. </a:t>
            </a:r>
            <a:r>
              <a:rPr lang="en-US" dirty="0" err="1"/>
              <a:t>Demaine</a:t>
            </a:r>
            <a:r>
              <a:rPr lang="en-US" dirty="0"/>
              <a:t> et al., 1998.</a:t>
            </a:r>
            <a:r>
              <a:rPr lang="en-US" u="sng" dirty="0">
                <a:hlinkClick r:id="rId3"/>
              </a:rPr>
              <a:t>Folding and Cutting Paper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782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dirty="0" smtClean="0"/>
              <a:t>Шаг 4</a:t>
            </a:r>
            <a:endParaRPr lang="ru-RU" dirty="0"/>
          </a:p>
        </p:txBody>
      </p:sp>
      <p:pic>
        <p:nvPicPr>
          <p:cNvPr id="5122" name="Picture 2" descr="C:\Users\Дмитрий\Desktop\для презентации\DSCN14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9939" y="1916832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467544" y="1700808"/>
            <a:ext cx="3456384" cy="4572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Во внутрь открытки вклеиваем цветные полоски в соответствии с флагом России</a:t>
            </a:r>
          </a:p>
          <a:p>
            <a:r>
              <a:rPr lang="ru-RU" sz="1800" dirty="0" smtClean="0"/>
              <a:t>На лицевой стороне открытки рисуем цифры 2 и 3</a:t>
            </a:r>
          </a:p>
          <a:p>
            <a:r>
              <a:rPr lang="ru-RU" sz="1800" dirty="0" smtClean="0"/>
              <a:t>И по контуру приклеиваем мозаику из желтой бумаги </a:t>
            </a:r>
          </a:p>
          <a:p>
            <a:r>
              <a:rPr lang="ru-RU" sz="1800" dirty="0" smtClean="0"/>
              <a:t>В центр открытой открытки вклеиваем звезду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2655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532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Поздравительная открытка готова</a:t>
            </a:r>
            <a:endParaRPr lang="ru-RU" dirty="0"/>
          </a:p>
        </p:txBody>
      </p:sp>
      <p:pic>
        <p:nvPicPr>
          <p:cNvPr id="4098" name="Picture 2" descr="C:\Users\Дмитрий\Desktop\для презентации\DSCN14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940086" cy="520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335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144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Открытка к  23 февраля «С днем защитника Отечества»</vt:lpstr>
      <vt:lpstr>Шаг 1</vt:lpstr>
      <vt:lpstr>Шаг 2</vt:lpstr>
      <vt:lpstr>Шаг 3  Вырезаем звезду по схеме</vt:lpstr>
      <vt:lpstr>Шаг 4</vt:lpstr>
      <vt:lpstr>Поздравительная открытка готова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на 23 февраля</dc:title>
  <dc:creator>Людмила</dc:creator>
  <cp:lastModifiedBy>Дмитрий</cp:lastModifiedBy>
  <cp:revision>7</cp:revision>
  <dcterms:created xsi:type="dcterms:W3CDTF">2015-03-31T18:01:24Z</dcterms:created>
  <dcterms:modified xsi:type="dcterms:W3CDTF">2015-08-27T11:18:01Z</dcterms:modified>
</cp:coreProperties>
</file>